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6"/>
  </p:notesMasterIdLst>
  <p:sldIdLst>
    <p:sldId id="256" r:id="rId2"/>
    <p:sldId id="257" r:id="rId3"/>
    <p:sldId id="279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6" r:id="rId12"/>
    <p:sldId id="265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8" r:id="rId23"/>
    <p:sldId id="277" r:id="rId24"/>
    <p:sldId id="276" r:id="rId2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BBCC3"/>
    <a:srgbClr val="0F4479"/>
    <a:srgbClr val="338DC5"/>
    <a:srgbClr val="F5F5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E8EDFD0-21B8-E04B-8091-6C90C0D57EC4}" v="70" dt="2020-01-08T15:03:35.12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728"/>
  </p:normalViewPr>
  <p:slideViewPr>
    <p:cSldViewPr snapToGrid="0" snapToObjects="1">
      <p:cViewPr varScale="1">
        <p:scale>
          <a:sx n="90" d="100"/>
          <a:sy n="90" d="100"/>
        </p:scale>
        <p:origin x="232" y="4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svg"/><Relationship Id="rId1" Type="http://schemas.openxmlformats.org/officeDocument/2006/relationships/image" Target="../media/image9.png"/><Relationship Id="rId4" Type="http://schemas.openxmlformats.org/officeDocument/2006/relationships/image" Target="../media/image12.sv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svg"/><Relationship Id="rId1" Type="http://schemas.openxmlformats.org/officeDocument/2006/relationships/image" Target="../media/image20.png"/><Relationship Id="rId6" Type="http://schemas.openxmlformats.org/officeDocument/2006/relationships/image" Target="../media/image25.svg"/><Relationship Id="rId5" Type="http://schemas.openxmlformats.org/officeDocument/2006/relationships/image" Target="../media/image24.png"/><Relationship Id="rId4" Type="http://schemas.openxmlformats.org/officeDocument/2006/relationships/image" Target="../media/image23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0.svg"/><Relationship Id="rId1" Type="http://schemas.openxmlformats.org/officeDocument/2006/relationships/image" Target="../media/image13.png"/><Relationship Id="rId4" Type="http://schemas.openxmlformats.org/officeDocument/2006/relationships/image" Target="../media/image12.sv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1.svg"/><Relationship Id="rId1" Type="http://schemas.openxmlformats.org/officeDocument/2006/relationships/image" Target="../media/image26.png"/><Relationship Id="rId6" Type="http://schemas.openxmlformats.org/officeDocument/2006/relationships/image" Target="../media/image25.svg"/><Relationship Id="rId5" Type="http://schemas.openxmlformats.org/officeDocument/2006/relationships/image" Target="../media/image28.png"/><Relationship Id="rId4" Type="http://schemas.openxmlformats.org/officeDocument/2006/relationships/image" Target="../media/image23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6DEDAC7-0D69-4E84-A2FC-47A57BB5F54E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682E2FC1-018D-4873-A9D0-6BBED1553BCD}">
      <dgm:prSet/>
      <dgm:spPr/>
      <dgm:t>
        <a:bodyPr/>
        <a:lstStyle/>
        <a:p>
          <a:r>
            <a:rPr lang="en-US"/>
            <a:t>KUBO </a:t>
          </a:r>
          <a:r>
            <a:rPr lang="ru-RU"/>
            <a:t>обходит кустарник </a:t>
          </a:r>
          <a:r>
            <a:rPr lang="en-US"/>
            <a:t>(C2, E8 </a:t>
          </a:r>
          <a:r>
            <a:rPr lang="ru-RU"/>
            <a:t>или </a:t>
          </a:r>
          <a:r>
            <a:rPr lang="en-US"/>
            <a:t>I6</a:t>
          </a:r>
          <a:r>
            <a:rPr lang="ru-RU"/>
            <a:t>). </a:t>
          </a:r>
          <a:r>
            <a:rPr lang="ru-RU" i="1"/>
            <a:t>Можно поручить каждой команде обходить свой кустарник и затем сравнить функции.</a:t>
          </a:r>
          <a:endParaRPr lang="en-US"/>
        </a:p>
      </dgm:t>
    </dgm:pt>
    <dgm:pt modelId="{3F0B0FE2-ACAF-45F7-AA9B-EB38CA94EBFA}" type="parTrans" cxnId="{8EC38150-A20E-4304-9CDF-8BD991F8D458}">
      <dgm:prSet/>
      <dgm:spPr/>
      <dgm:t>
        <a:bodyPr/>
        <a:lstStyle/>
        <a:p>
          <a:endParaRPr lang="en-US"/>
        </a:p>
      </dgm:t>
    </dgm:pt>
    <dgm:pt modelId="{EB08008C-476D-4466-B3D5-1CF049B4C28B}" type="sibTrans" cxnId="{8EC38150-A20E-4304-9CDF-8BD991F8D458}">
      <dgm:prSet/>
      <dgm:spPr/>
      <dgm:t>
        <a:bodyPr/>
        <a:lstStyle/>
        <a:p>
          <a:endParaRPr lang="en-US"/>
        </a:p>
      </dgm:t>
    </dgm:pt>
    <dgm:pt modelId="{F74C2F73-27ED-486B-AFB4-ED703C816748}">
      <dgm:prSet/>
      <dgm:spPr/>
      <dgm:t>
        <a:bodyPr/>
        <a:lstStyle/>
        <a:p>
          <a:r>
            <a:rPr lang="en-US"/>
            <a:t>KUBO </a:t>
          </a:r>
          <a:r>
            <a:rPr lang="ru-RU"/>
            <a:t>обходит флаг (</a:t>
          </a:r>
          <a:r>
            <a:rPr lang="en-US"/>
            <a:t>I10 / J10) – KUBO </a:t>
          </a:r>
          <a:r>
            <a:rPr lang="ru-RU"/>
            <a:t>ходит по квадрату </a:t>
          </a:r>
          <a:r>
            <a:rPr lang="en-US"/>
            <a:t>I9 – I10 – J10 – J9 – I9</a:t>
          </a:r>
        </a:p>
      </dgm:t>
    </dgm:pt>
    <dgm:pt modelId="{2DA92A89-E33B-45F9-A5EE-7B2DFA7BA215}" type="parTrans" cxnId="{330F8310-B742-42F7-A310-0FC02CBA1A0F}">
      <dgm:prSet/>
      <dgm:spPr/>
      <dgm:t>
        <a:bodyPr/>
        <a:lstStyle/>
        <a:p>
          <a:endParaRPr lang="en-US"/>
        </a:p>
      </dgm:t>
    </dgm:pt>
    <dgm:pt modelId="{89DE196F-FC5C-4E27-ABEF-9EC09F39D92E}" type="sibTrans" cxnId="{330F8310-B742-42F7-A310-0FC02CBA1A0F}">
      <dgm:prSet/>
      <dgm:spPr/>
      <dgm:t>
        <a:bodyPr/>
        <a:lstStyle/>
        <a:p>
          <a:endParaRPr lang="en-US"/>
        </a:p>
      </dgm:t>
    </dgm:pt>
    <dgm:pt modelId="{7DF12598-2CCA-4BE0-B131-D8CB0124576E}" type="pres">
      <dgm:prSet presAssocID="{96DEDAC7-0D69-4E84-A2FC-47A57BB5F54E}" presName="root" presStyleCnt="0">
        <dgm:presLayoutVars>
          <dgm:dir/>
          <dgm:resizeHandles val="exact"/>
        </dgm:presLayoutVars>
      </dgm:prSet>
      <dgm:spPr/>
    </dgm:pt>
    <dgm:pt modelId="{972E765F-3C0B-44A5-BD29-2CA49A7215E5}" type="pres">
      <dgm:prSet presAssocID="{682E2FC1-018D-4873-A9D0-6BBED1553BCD}" presName="compNode" presStyleCnt="0"/>
      <dgm:spPr/>
    </dgm:pt>
    <dgm:pt modelId="{5B7A2E32-3F82-4ED5-9ACD-E71B991D5B3A}" type="pres">
      <dgm:prSet presAssocID="{682E2FC1-018D-4873-A9D0-6BBED1553BCD}" presName="bgRect" presStyleLbl="bgShp" presStyleIdx="0" presStyleCnt="2"/>
      <dgm:spPr/>
    </dgm:pt>
    <dgm:pt modelId="{A5D313D2-E4C7-4CA1-B376-72900C306C8C}" type="pres">
      <dgm:prSet presAssocID="{682E2FC1-018D-4873-A9D0-6BBED1553BCD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keleton"/>
        </a:ext>
      </dgm:extLst>
    </dgm:pt>
    <dgm:pt modelId="{443315E8-802E-44F1-A57E-44E1DF53C28C}" type="pres">
      <dgm:prSet presAssocID="{682E2FC1-018D-4873-A9D0-6BBED1553BCD}" presName="spaceRect" presStyleCnt="0"/>
      <dgm:spPr/>
    </dgm:pt>
    <dgm:pt modelId="{710489E9-654A-47DC-A0CC-628FEA54D958}" type="pres">
      <dgm:prSet presAssocID="{682E2FC1-018D-4873-A9D0-6BBED1553BCD}" presName="parTx" presStyleLbl="revTx" presStyleIdx="0" presStyleCnt="2">
        <dgm:presLayoutVars>
          <dgm:chMax val="0"/>
          <dgm:chPref val="0"/>
        </dgm:presLayoutVars>
      </dgm:prSet>
      <dgm:spPr/>
    </dgm:pt>
    <dgm:pt modelId="{894FBFFA-F714-4B8A-B243-BB33993C7E86}" type="pres">
      <dgm:prSet presAssocID="{EB08008C-476D-4466-B3D5-1CF049B4C28B}" presName="sibTrans" presStyleCnt="0"/>
      <dgm:spPr/>
    </dgm:pt>
    <dgm:pt modelId="{00B470B7-2133-4E5B-AF4E-177682FFFD07}" type="pres">
      <dgm:prSet presAssocID="{F74C2F73-27ED-486B-AFB4-ED703C816748}" presName="compNode" presStyleCnt="0"/>
      <dgm:spPr/>
    </dgm:pt>
    <dgm:pt modelId="{863FC76B-C32A-4DD8-8561-39545A19CBD3}" type="pres">
      <dgm:prSet presAssocID="{F74C2F73-27ED-486B-AFB4-ED703C816748}" presName="bgRect" presStyleLbl="bgShp" presStyleIdx="1" presStyleCnt="2"/>
      <dgm:spPr/>
    </dgm:pt>
    <dgm:pt modelId="{3078D7DE-2B7C-4EF4-919D-8E4567E85A57}" type="pres">
      <dgm:prSet presAssocID="{F74C2F73-27ED-486B-AFB4-ED703C816748}" presName="iconRect" presStyleLbl="node1" presStyleIdx="1" presStyleCnt="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Leprechaun Hat"/>
        </a:ext>
      </dgm:extLst>
    </dgm:pt>
    <dgm:pt modelId="{334A4FAB-55E0-4329-8163-BA4D928521F9}" type="pres">
      <dgm:prSet presAssocID="{F74C2F73-27ED-486B-AFB4-ED703C816748}" presName="spaceRect" presStyleCnt="0"/>
      <dgm:spPr/>
    </dgm:pt>
    <dgm:pt modelId="{A66F0353-4D91-409E-BA42-A5838E7699A8}" type="pres">
      <dgm:prSet presAssocID="{F74C2F73-27ED-486B-AFB4-ED703C816748}" presName="parTx" presStyleLbl="revTx" presStyleIdx="1" presStyleCnt="2">
        <dgm:presLayoutVars>
          <dgm:chMax val="0"/>
          <dgm:chPref val="0"/>
        </dgm:presLayoutVars>
      </dgm:prSet>
      <dgm:spPr/>
    </dgm:pt>
  </dgm:ptLst>
  <dgm:cxnLst>
    <dgm:cxn modelId="{330F8310-B742-42F7-A310-0FC02CBA1A0F}" srcId="{96DEDAC7-0D69-4E84-A2FC-47A57BB5F54E}" destId="{F74C2F73-27ED-486B-AFB4-ED703C816748}" srcOrd="1" destOrd="0" parTransId="{2DA92A89-E33B-45F9-A5EE-7B2DFA7BA215}" sibTransId="{89DE196F-FC5C-4E27-ABEF-9EC09F39D92E}"/>
    <dgm:cxn modelId="{26240D25-FE0C-4210-9B46-12A60F5BBF29}" type="presOf" srcId="{F74C2F73-27ED-486B-AFB4-ED703C816748}" destId="{A66F0353-4D91-409E-BA42-A5838E7699A8}" srcOrd="0" destOrd="0" presId="urn:microsoft.com/office/officeart/2018/2/layout/IconVerticalSolidList"/>
    <dgm:cxn modelId="{8EC38150-A20E-4304-9CDF-8BD991F8D458}" srcId="{96DEDAC7-0D69-4E84-A2FC-47A57BB5F54E}" destId="{682E2FC1-018D-4873-A9D0-6BBED1553BCD}" srcOrd="0" destOrd="0" parTransId="{3F0B0FE2-ACAF-45F7-AA9B-EB38CA94EBFA}" sibTransId="{EB08008C-476D-4466-B3D5-1CF049B4C28B}"/>
    <dgm:cxn modelId="{8B899EB6-F5B2-458C-A341-C5A4AA9A6389}" type="presOf" srcId="{96DEDAC7-0D69-4E84-A2FC-47A57BB5F54E}" destId="{7DF12598-2CCA-4BE0-B131-D8CB0124576E}" srcOrd="0" destOrd="0" presId="urn:microsoft.com/office/officeart/2018/2/layout/IconVerticalSolidList"/>
    <dgm:cxn modelId="{522E55FF-0A1E-48C6-A1A9-C1C1AA22BF94}" type="presOf" srcId="{682E2FC1-018D-4873-A9D0-6BBED1553BCD}" destId="{710489E9-654A-47DC-A0CC-628FEA54D958}" srcOrd="0" destOrd="0" presId="urn:microsoft.com/office/officeart/2018/2/layout/IconVerticalSolidList"/>
    <dgm:cxn modelId="{B2A776C5-57A4-4FB2-BE5B-E05D97542462}" type="presParOf" srcId="{7DF12598-2CCA-4BE0-B131-D8CB0124576E}" destId="{972E765F-3C0B-44A5-BD29-2CA49A7215E5}" srcOrd="0" destOrd="0" presId="urn:microsoft.com/office/officeart/2018/2/layout/IconVerticalSolidList"/>
    <dgm:cxn modelId="{5E10B687-3302-463A-9563-ACDC32D44859}" type="presParOf" srcId="{972E765F-3C0B-44A5-BD29-2CA49A7215E5}" destId="{5B7A2E32-3F82-4ED5-9ACD-E71B991D5B3A}" srcOrd="0" destOrd="0" presId="urn:microsoft.com/office/officeart/2018/2/layout/IconVerticalSolidList"/>
    <dgm:cxn modelId="{11587A22-2EFD-478E-B281-325130961BC9}" type="presParOf" srcId="{972E765F-3C0B-44A5-BD29-2CA49A7215E5}" destId="{A5D313D2-E4C7-4CA1-B376-72900C306C8C}" srcOrd="1" destOrd="0" presId="urn:microsoft.com/office/officeart/2018/2/layout/IconVerticalSolidList"/>
    <dgm:cxn modelId="{79963BEF-ECE9-4C9D-996C-4E83EACE1DB3}" type="presParOf" srcId="{972E765F-3C0B-44A5-BD29-2CA49A7215E5}" destId="{443315E8-802E-44F1-A57E-44E1DF53C28C}" srcOrd="2" destOrd="0" presId="urn:microsoft.com/office/officeart/2018/2/layout/IconVerticalSolidList"/>
    <dgm:cxn modelId="{C7EBFEE3-495C-493E-BDA0-0DC5449DC573}" type="presParOf" srcId="{972E765F-3C0B-44A5-BD29-2CA49A7215E5}" destId="{710489E9-654A-47DC-A0CC-628FEA54D958}" srcOrd="3" destOrd="0" presId="urn:microsoft.com/office/officeart/2018/2/layout/IconVerticalSolidList"/>
    <dgm:cxn modelId="{F95400E8-229B-423F-9FE5-69254153EC58}" type="presParOf" srcId="{7DF12598-2CCA-4BE0-B131-D8CB0124576E}" destId="{894FBFFA-F714-4B8A-B243-BB33993C7E86}" srcOrd="1" destOrd="0" presId="urn:microsoft.com/office/officeart/2018/2/layout/IconVerticalSolidList"/>
    <dgm:cxn modelId="{A1A2C499-D138-4328-9C96-89C635AA381F}" type="presParOf" srcId="{7DF12598-2CCA-4BE0-B131-D8CB0124576E}" destId="{00B470B7-2133-4E5B-AF4E-177682FFFD07}" srcOrd="2" destOrd="0" presId="urn:microsoft.com/office/officeart/2018/2/layout/IconVerticalSolidList"/>
    <dgm:cxn modelId="{BEE986B6-DFDC-49CC-AC04-2A5082669705}" type="presParOf" srcId="{00B470B7-2133-4E5B-AF4E-177682FFFD07}" destId="{863FC76B-C32A-4DD8-8561-39545A19CBD3}" srcOrd="0" destOrd="0" presId="urn:microsoft.com/office/officeart/2018/2/layout/IconVerticalSolidList"/>
    <dgm:cxn modelId="{0AE68565-4546-4CDF-B0BD-847DC1D0A9AC}" type="presParOf" srcId="{00B470B7-2133-4E5B-AF4E-177682FFFD07}" destId="{3078D7DE-2B7C-4EF4-919D-8E4567E85A57}" srcOrd="1" destOrd="0" presId="urn:microsoft.com/office/officeart/2018/2/layout/IconVerticalSolidList"/>
    <dgm:cxn modelId="{532744F6-6AB4-40A9-A6B0-5D2F5FB290C3}" type="presParOf" srcId="{00B470B7-2133-4E5B-AF4E-177682FFFD07}" destId="{334A4FAB-55E0-4329-8163-BA4D928521F9}" srcOrd="2" destOrd="0" presId="urn:microsoft.com/office/officeart/2018/2/layout/IconVerticalSolidList"/>
    <dgm:cxn modelId="{CAD2878E-DF0E-45DA-9202-A478107BEA0E}" type="presParOf" srcId="{00B470B7-2133-4E5B-AF4E-177682FFFD07}" destId="{A66F0353-4D91-409E-BA42-A5838E7699A8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AC458EE-AF05-4AC9-8006-2970BC15C255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5" csCatId="colorful" phldr="1"/>
      <dgm:spPr/>
      <dgm:t>
        <a:bodyPr/>
        <a:lstStyle/>
        <a:p>
          <a:endParaRPr lang="en-US"/>
        </a:p>
      </dgm:t>
    </dgm:pt>
    <dgm:pt modelId="{C5B449FE-96BF-4380-A675-2CE8B1E52FBA}">
      <dgm:prSet/>
      <dgm:spPr/>
      <dgm:t>
        <a:bodyPr/>
        <a:lstStyle/>
        <a:p>
          <a:r>
            <a:rPr lang="ru-RU"/>
            <a:t>Обход розовой стены (В4 – В6 – </a:t>
          </a:r>
          <a:r>
            <a:rPr lang="en-US"/>
            <a:t>G6 – G4 – B4)</a:t>
          </a:r>
        </a:p>
      </dgm:t>
    </dgm:pt>
    <dgm:pt modelId="{40388DCB-5B72-46F6-967A-2A471FA2462D}" type="parTrans" cxnId="{738E0E38-38A8-4D60-8561-16BF1E193ABB}">
      <dgm:prSet/>
      <dgm:spPr/>
      <dgm:t>
        <a:bodyPr/>
        <a:lstStyle/>
        <a:p>
          <a:endParaRPr lang="en-US"/>
        </a:p>
      </dgm:t>
    </dgm:pt>
    <dgm:pt modelId="{090AB5B5-5E04-4944-94D4-F105C4257E3D}" type="sibTrans" cxnId="{738E0E38-38A8-4D60-8561-16BF1E193ABB}">
      <dgm:prSet/>
      <dgm:spPr/>
      <dgm:t>
        <a:bodyPr/>
        <a:lstStyle/>
        <a:p>
          <a:endParaRPr lang="en-US"/>
        </a:p>
      </dgm:t>
    </dgm:pt>
    <dgm:pt modelId="{CBB7CDAF-B769-42D7-B836-299F38455739}">
      <dgm:prSet/>
      <dgm:spPr/>
      <dgm:t>
        <a:bodyPr/>
        <a:lstStyle/>
        <a:p>
          <a:r>
            <a:rPr lang="ru-RU" dirty="0"/>
            <a:t>Игра в футбол (А6 – А9 – В9 – В6 – А6)</a:t>
          </a:r>
          <a:endParaRPr lang="en-US" dirty="0"/>
        </a:p>
      </dgm:t>
    </dgm:pt>
    <dgm:pt modelId="{3C90D968-2ED9-46DD-8E8F-14E00829F824}" type="parTrans" cxnId="{A3CD9EB8-5902-431D-BF5B-2BEC7037414F}">
      <dgm:prSet/>
      <dgm:spPr/>
      <dgm:t>
        <a:bodyPr/>
        <a:lstStyle/>
        <a:p>
          <a:endParaRPr lang="en-US"/>
        </a:p>
      </dgm:t>
    </dgm:pt>
    <dgm:pt modelId="{4F4DABB4-E19E-420F-BCC2-A76FF8BBB98A}" type="sibTrans" cxnId="{A3CD9EB8-5902-431D-BF5B-2BEC7037414F}">
      <dgm:prSet/>
      <dgm:spPr/>
      <dgm:t>
        <a:bodyPr/>
        <a:lstStyle/>
        <a:p>
          <a:endParaRPr lang="en-US"/>
        </a:p>
      </dgm:t>
    </dgm:pt>
    <dgm:pt modelId="{6C50CABA-3128-4FD1-B4C5-57F6DE04741C}">
      <dgm:prSet/>
      <dgm:spPr/>
      <dgm:t>
        <a:bodyPr/>
        <a:lstStyle/>
        <a:p>
          <a:r>
            <a:rPr lang="ru-RU"/>
            <a:t>Игра на площадке (Н6 – Н9 – </a:t>
          </a:r>
          <a:r>
            <a:rPr lang="en-US"/>
            <a:t>J9 – J6 – H6)</a:t>
          </a:r>
          <a:r>
            <a:rPr lang="ru-RU"/>
            <a:t> </a:t>
          </a:r>
          <a:endParaRPr lang="en-US"/>
        </a:p>
      </dgm:t>
    </dgm:pt>
    <dgm:pt modelId="{3AC7E4A3-3A03-4178-B17F-F5D9F10917E5}" type="parTrans" cxnId="{C3A4EDD0-B92A-447A-803C-8685748C791B}">
      <dgm:prSet/>
      <dgm:spPr/>
      <dgm:t>
        <a:bodyPr/>
        <a:lstStyle/>
        <a:p>
          <a:endParaRPr lang="en-US"/>
        </a:p>
      </dgm:t>
    </dgm:pt>
    <dgm:pt modelId="{7DBBF9FF-71DB-4B26-854B-7EA9DE4B5500}" type="sibTrans" cxnId="{C3A4EDD0-B92A-447A-803C-8685748C791B}">
      <dgm:prSet/>
      <dgm:spPr/>
      <dgm:t>
        <a:bodyPr/>
        <a:lstStyle/>
        <a:p>
          <a:endParaRPr lang="en-US"/>
        </a:p>
      </dgm:t>
    </dgm:pt>
    <dgm:pt modelId="{37639FF5-3A1E-4B83-AD74-A65AF2DD0831}" type="pres">
      <dgm:prSet presAssocID="{BAC458EE-AF05-4AC9-8006-2970BC15C255}" presName="root" presStyleCnt="0">
        <dgm:presLayoutVars>
          <dgm:dir/>
          <dgm:resizeHandles val="exact"/>
        </dgm:presLayoutVars>
      </dgm:prSet>
      <dgm:spPr/>
    </dgm:pt>
    <dgm:pt modelId="{AD6965A9-A9AD-40BC-A545-A0196CD4F5D9}" type="pres">
      <dgm:prSet presAssocID="{C5B449FE-96BF-4380-A675-2CE8B1E52FBA}" presName="compNode" presStyleCnt="0"/>
      <dgm:spPr/>
    </dgm:pt>
    <dgm:pt modelId="{1A85F23F-EF9A-4E39-8F16-A7D81AA79BAC}" type="pres">
      <dgm:prSet presAssocID="{C5B449FE-96BF-4380-A675-2CE8B1E52FBA}" presName="bgRect" presStyleLbl="bgShp" presStyleIdx="0" presStyleCnt="3"/>
      <dgm:spPr/>
    </dgm:pt>
    <dgm:pt modelId="{AEDD5C78-D02A-45B7-9EE1-1CE7B6E767E9}" type="pres">
      <dgm:prSet presAssocID="{C5B449FE-96BF-4380-A675-2CE8B1E52FBA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keleton"/>
        </a:ext>
      </dgm:extLst>
    </dgm:pt>
    <dgm:pt modelId="{F8ACDD3A-2DBB-4FC7-BB68-62D50CFBCBAD}" type="pres">
      <dgm:prSet presAssocID="{C5B449FE-96BF-4380-A675-2CE8B1E52FBA}" presName="spaceRect" presStyleCnt="0"/>
      <dgm:spPr/>
    </dgm:pt>
    <dgm:pt modelId="{5DEA40ED-3D39-4A0C-A35A-90B06A97382E}" type="pres">
      <dgm:prSet presAssocID="{C5B449FE-96BF-4380-A675-2CE8B1E52FBA}" presName="parTx" presStyleLbl="revTx" presStyleIdx="0" presStyleCnt="3">
        <dgm:presLayoutVars>
          <dgm:chMax val="0"/>
          <dgm:chPref val="0"/>
        </dgm:presLayoutVars>
      </dgm:prSet>
      <dgm:spPr/>
    </dgm:pt>
    <dgm:pt modelId="{E5BB917A-DA70-4882-BA8A-CA45D3913A24}" type="pres">
      <dgm:prSet presAssocID="{090AB5B5-5E04-4944-94D4-F105C4257E3D}" presName="sibTrans" presStyleCnt="0"/>
      <dgm:spPr/>
    </dgm:pt>
    <dgm:pt modelId="{2929CD75-B532-4733-8098-E06DFA3ABAAA}" type="pres">
      <dgm:prSet presAssocID="{CBB7CDAF-B769-42D7-B836-299F38455739}" presName="compNode" presStyleCnt="0"/>
      <dgm:spPr/>
    </dgm:pt>
    <dgm:pt modelId="{6A142DE1-773D-484F-B733-F088A91BA165}" type="pres">
      <dgm:prSet presAssocID="{CBB7CDAF-B769-42D7-B836-299F38455739}" presName="bgRect" presStyleLbl="bgShp" presStyleIdx="1" presStyleCnt="3"/>
      <dgm:spPr/>
    </dgm:pt>
    <dgm:pt modelId="{22513A88-F225-4099-A257-B9527050A8D7}" type="pres">
      <dgm:prSet presAssocID="{CBB7CDAF-B769-42D7-B836-299F38455739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Leprechaun Hat"/>
        </a:ext>
      </dgm:extLst>
    </dgm:pt>
    <dgm:pt modelId="{53109E1E-BF73-46CF-8D9D-8FDAA7997375}" type="pres">
      <dgm:prSet presAssocID="{CBB7CDAF-B769-42D7-B836-299F38455739}" presName="spaceRect" presStyleCnt="0"/>
      <dgm:spPr/>
    </dgm:pt>
    <dgm:pt modelId="{E6A40D9D-3648-4EFD-B0A6-9827B68EB766}" type="pres">
      <dgm:prSet presAssocID="{CBB7CDAF-B769-42D7-B836-299F38455739}" presName="parTx" presStyleLbl="revTx" presStyleIdx="1" presStyleCnt="3">
        <dgm:presLayoutVars>
          <dgm:chMax val="0"/>
          <dgm:chPref val="0"/>
        </dgm:presLayoutVars>
      </dgm:prSet>
      <dgm:spPr/>
    </dgm:pt>
    <dgm:pt modelId="{9B2C65E3-31EF-46ED-B58A-168D7EFC2A5F}" type="pres">
      <dgm:prSet presAssocID="{4F4DABB4-E19E-420F-BCC2-A76FF8BBB98A}" presName="sibTrans" presStyleCnt="0"/>
      <dgm:spPr/>
    </dgm:pt>
    <dgm:pt modelId="{6463C4A3-3EF7-4D08-AB60-81C6C6F0462D}" type="pres">
      <dgm:prSet presAssocID="{6C50CABA-3128-4FD1-B4C5-57F6DE04741C}" presName="compNode" presStyleCnt="0"/>
      <dgm:spPr/>
    </dgm:pt>
    <dgm:pt modelId="{58145BBF-F207-4E9A-BB11-B0E3C4D5F86E}" type="pres">
      <dgm:prSet presAssocID="{6C50CABA-3128-4FD1-B4C5-57F6DE04741C}" presName="bgRect" presStyleLbl="bgShp" presStyleIdx="2" presStyleCnt="3"/>
      <dgm:spPr/>
    </dgm:pt>
    <dgm:pt modelId="{E82869EE-232C-4290-A4DC-0BADE65F13D8}" type="pres">
      <dgm:prSet presAssocID="{6C50CABA-3128-4FD1-B4C5-57F6DE04741C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itcoin"/>
        </a:ext>
      </dgm:extLst>
    </dgm:pt>
    <dgm:pt modelId="{01EC7CCF-CCA7-41C3-A6F8-36C39F04A44F}" type="pres">
      <dgm:prSet presAssocID="{6C50CABA-3128-4FD1-B4C5-57F6DE04741C}" presName="spaceRect" presStyleCnt="0"/>
      <dgm:spPr/>
    </dgm:pt>
    <dgm:pt modelId="{B1FFEE9B-6FD7-44FC-A84A-52842C8FB769}" type="pres">
      <dgm:prSet presAssocID="{6C50CABA-3128-4FD1-B4C5-57F6DE04741C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DE18EA01-EA3E-4BA2-9726-49E40CF8BE16}" type="presOf" srcId="{BAC458EE-AF05-4AC9-8006-2970BC15C255}" destId="{37639FF5-3A1E-4B83-AD74-A65AF2DD0831}" srcOrd="0" destOrd="0" presId="urn:microsoft.com/office/officeart/2018/2/layout/IconVerticalSolidList"/>
    <dgm:cxn modelId="{338D0304-CE21-4F8D-9090-25706CC65DE0}" type="presOf" srcId="{6C50CABA-3128-4FD1-B4C5-57F6DE04741C}" destId="{B1FFEE9B-6FD7-44FC-A84A-52842C8FB769}" srcOrd="0" destOrd="0" presId="urn:microsoft.com/office/officeart/2018/2/layout/IconVerticalSolidList"/>
    <dgm:cxn modelId="{6CA01F21-6B09-4C00-82EF-B40BF8031F46}" type="presOf" srcId="{C5B449FE-96BF-4380-A675-2CE8B1E52FBA}" destId="{5DEA40ED-3D39-4A0C-A35A-90B06A97382E}" srcOrd="0" destOrd="0" presId="urn:microsoft.com/office/officeart/2018/2/layout/IconVerticalSolidList"/>
    <dgm:cxn modelId="{738E0E38-38A8-4D60-8561-16BF1E193ABB}" srcId="{BAC458EE-AF05-4AC9-8006-2970BC15C255}" destId="{C5B449FE-96BF-4380-A675-2CE8B1E52FBA}" srcOrd="0" destOrd="0" parTransId="{40388DCB-5B72-46F6-967A-2A471FA2462D}" sibTransId="{090AB5B5-5E04-4944-94D4-F105C4257E3D}"/>
    <dgm:cxn modelId="{C016545F-D010-45CE-ACAF-1F39563401C8}" type="presOf" srcId="{CBB7CDAF-B769-42D7-B836-299F38455739}" destId="{E6A40D9D-3648-4EFD-B0A6-9827B68EB766}" srcOrd="0" destOrd="0" presId="urn:microsoft.com/office/officeart/2018/2/layout/IconVerticalSolidList"/>
    <dgm:cxn modelId="{A3CD9EB8-5902-431D-BF5B-2BEC7037414F}" srcId="{BAC458EE-AF05-4AC9-8006-2970BC15C255}" destId="{CBB7CDAF-B769-42D7-B836-299F38455739}" srcOrd="1" destOrd="0" parTransId="{3C90D968-2ED9-46DD-8E8F-14E00829F824}" sibTransId="{4F4DABB4-E19E-420F-BCC2-A76FF8BBB98A}"/>
    <dgm:cxn modelId="{C3A4EDD0-B92A-447A-803C-8685748C791B}" srcId="{BAC458EE-AF05-4AC9-8006-2970BC15C255}" destId="{6C50CABA-3128-4FD1-B4C5-57F6DE04741C}" srcOrd="2" destOrd="0" parTransId="{3AC7E4A3-3A03-4178-B17F-F5D9F10917E5}" sibTransId="{7DBBF9FF-71DB-4B26-854B-7EA9DE4B5500}"/>
    <dgm:cxn modelId="{403A9ABD-D3B4-43FD-B68A-4C0458F6C968}" type="presParOf" srcId="{37639FF5-3A1E-4B83-AD74-A65AF2DD0831}" destId="{AD6965A9-A9AD-40BC-A545-A0196CD4F5D9}" srcOrd="0" destOrd="0" presId="urn:microsoft.com/office/officeart/2018/2/layout/IconVerticalSolidList"/>
    <dgm:cxn modelId="{F7CFB11D-5266-4235-AD17-97EC1985A98B}" type="presParOf" srcId="{AD6965A9-A9AD-40BC-A545-A0196CD4F5D9}" destId="{1A85F23F-EF9A-4E39-8F16-A7D81AA79BAC}" srcOrd="0" destOrd="0" presId="urn:microsoft.com/office/officeart/2018/2/layout/IconVerticalSolidList"/>
    <dgm:cxn modelId="{0FC612E2-8205-4C45-BC13-5134EB42C2FE}" type="presParOf" srcId="{AD6965A9-A9AD-40BC-A545-A0196CD4F5D9}" destId="{AEDD5C78-D02A-45B7-9EE1-1CE7B6E767E9}" srcOrd="1" destOrd="0" presId="urn:microsoft.com/office/officeart/2018/2/layout/IconVerticalSolidList"/>
    <dgm:cxn modelId="{A14FC4EE-86F4-475D-84B4-A9FE74F321A3}" type="presParOf" srcId="{AD6965A9-A9AD-40BC-A545-A0196CD4F5D9}" destId="{F8ACDD3A-2DBB-4FC7-BB68-62D50CFBCBAD}" srcOrd="2" destOrd="0" presId="urn:microsoft.com/office/officeart/2018/2/layout/IconVerticalSolidList"/>
    <dgm:cxn modelId="{82C4952D-DB89-4772-8884-F1DA4348C276}" type="presParOf" srcId="{AD6965A9-A9AD-40BC-A545-A0196CD4F5D9}" destId="{5DEA40ED-3D39-4A0C-A35A-90B06A97382E}" srcOrd="3" destOrd="0" presId="urn:microsoft.com/office/officeart/2018/2/layout/IconVerticalSolidList"/>
    <dgm:cxn modelId="{71762408-450A-49E1-8889-31055C59F0A8}" type="presParOf" srcId="{37639FF5-3A1E-4B83-AD74-A65AF2DD0831}" destId="{E5BB917A-DA70-4882-BA8A-CA45D3913A24}" srcOrd="1" destOrd="0" presId="urn:microsoft.com/office/officeart/2018/2/layout/IconVerticalSolidList"/>
    <dgm:cxn modelId="{2E091AAE-AF71-42B4-875C-BD2CF91B839E}" type="presParOf" srcId="{37639FF5-3A1E-4B83-AD74-A65AF2DD0831}" destId="{2929CD75-B532-4733-8098-E06DFA3ABAAA}" srcOrd="2" destOrd="0" presId="urn:microsoft.com/office/officeart/2018/2/layout/IconVerticalSolidList"/>
    <dgm:cxn modelId="{1E2E0F2C-4A66-4229-B694-F21A152982A9}" type="presParOf" srcId="{2929CD75-B532-4733-8098-E06DFA3ABAAA}" destId="{6A142DE1-773D-484F-B733-F088A91BA165}" srcOrd="0" destOrd="0" presId="urn:microsoft.com/office/officeart/2018/2/layout/IconVerticalSolidList"/>
    <dgm:cxn modelId="{5CAE3721-0994-4D70-8F46-7EBDAB975E37}" type="presParOf" srcId="{2929CD75-B532-4733-8098-E06DFA3ABAAA}" destId="{22513A88-F225-4099-A257-B9527050A8D7}" srcOrd="1" destOrd="0" presId="urn:microsoft.com/office/officeart/2018/2/layout/IconVerticalSolidList"/>
    <dgm:cxn modelId="{0C816FA6-C077-4A01-A035-C98FBD7AFD81}" type="presParOf" srcId="{2929CD75-B532-4733-8098-E06DFA3ABAAA}" destId="{53109E1E-BF73-46CF-8D9D-8FDAA7997375}" srcOrd="2" destOrd="0" presId="urn:microsoft.com/office/officeart/2018/2/layout/IconVerticalSolidList"/>
    <dgm:cxn modelId="{7A756105-0A7B-4D75-B35A-8AAE52DD49AB}" type="presParOf" srcId="{2929CD75-B532-4733-8098-E06DFA3ABAAA}" destId="{E6A40D9D-3648-4EFD-B0A6-9827B68EB766}" srcOrd="3" destOrd="0" presId="urn:microsoft.com/office/officeart/2018/2/layout/IconVerticalSolidList"/>
    <dgm:cxn modelId="{8DB0F98B-8807-42E1-9A78-2A56234766EB}" type="presParOf" srcId="{37639FF5-3A1E-4B83-AD74-A65AF2DD0831}" destId="{9B2C65E3-31EF-46ED-B58A-168D7EFC2A5F}" srcOrd="3" destOrd="0" presId="urn:microsoft.com/office/officeart/2018/2/layout/IconVerticalSolidList"/>
    <dgm:cxn modelId="{473E2B00-B0D9-4155-BA23-1C9C2058D0F3}" type="presParOf" srcId="{37639FF5-3A1E-4B83-AD74-A65AF2DD0831}" destId="{6463C4A3-3EF7-4D08-AB60-81C6C6F0462D}" srcOrd="4" destOrd="0" presId="urn:microsoft.com/office/officeart/2018/2/layout/IconVerticalSolidList"/>
    <dgm:cxn modelId="{E347AE98-BD2A-40A5-AA2C-782EBB3F53D7}" type="presParOf" srcId="{6463C4A3-3EF7-4D08-AB60-81C6C6F0462D}" destId="{58145BBF-F207-4E9A-BB11-B0E3C4D5F86E}" srcOrd="0" destOrd="0" presId="urn:microsoft.com/office/officeart/2018/2/layout/IconVerticalSolidList"/>
    <dgm:cxn modelId="{7F2A1FEF-036C-411C-9DEC-F2E662DC8D44}" type="presParOf" srcId="{6463C4A3-3EF7-4D08-AB60-81C6C6F0462D}" destId="{E82869EE-232C-4290-A4DC-0BADE65F13D8}" srcOrd="1" destOrd="0" presId="urn:microsoft.com/office/officeart/2018/2/layout/IconVerticalSolidList"/>
    <dgm:cxn modelId="{C4D7BDF6-9ED3-48DD-B8A0-477896D9DAD6}" type="presParOf" srcId="{6463C4A3-3EF7-4D08-AB60-81C6C6F0462D}" destId="{01EC7CCF-CCA7-41C3-A6F8-36C39F04A44F}" srcOrd="2" destOrd="0" presId="urn:microsoft.com/office/officeart/2018/2/layout/IconVerticalSolidList"/>
    <dgm:cxn modelId="{DD90CE87-3A79-4057-902B-F09805F74CF7}" type="presParOf" srcId="{6463C4A3-3EF7-4D08-AB60-81C6C6F0462D}" destId="{B1FFEE9B-6FD7-44FC-A84A-52842C8FB769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B7A2E32-3F82-4ED5-9ACD-E71B991D5B3A}">
      <dsp:nvSpPr>
        <dsp:cNvPr id="0" name=""/>
        <dsp:cNvSpPr/>
      </dsp:nvSpPr>
      <dsp:spPr>
        <a:xfrm>
          <a:off x="0" y="605411"/>
          <a:ext cx="10058399" cy="1117683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5D313D2-E4C7-4CA1-B376-72900C306C8C}">
      <dsp:nvSpPr>
        <dsp:cNvPr id="0" name=""/>
        <dsp:cNvSpPr/>
      </dsp:nvSpPr>
      <dsp:spPr>
        <a:xfrm>
          <a:off x="338099" y="856890"/>
          <a:ext cx="614725" cy="614725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10489E9-654A-47DC-A0CC-628FEA54D958}">
      <dsp:nvSpPr>
        <dsp:cNvPr id="0" name=""/>
        <dsp:cNvSpPr/>
      </dsp:nvSpPr>
      <dsp:spPr>
        <a:xfrm>
          <a:off x="1290924" y="605411"/>
          <a:ext cx="8767475" cy="111768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288" tIns="118288" rIns="118288" bIns="118288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KUBO </a:t>
          </a:r>
          <a:r>
            <a:rPr lang="ru-RU" sz="2300" kern="1200"/>
            <a:t>обходит кустарник </a:t>
          </a:r>
          <a:r>
            <a:rPr lang="en-US" sz="2300" kern="1200"/>
            <a:t>(C2, E8 </a:t>
          </a:r>
          <a:r>
            <a:rPr lang="ru-RU" sz="2300" kern="1200"/>
            <a:t>или </a:t>
          </a:r>
          <a:r>
            <a:rPr lang="en-US" sz="2300" kern="1200"/>
            <a:t>I6</a:t>
          </a:r>
          <a:r>
            <a:rPr lang="ru-RU" sz="2300" kern="1200"/>
            <a:t>). </a:t>
          </a:r>
          <a:r>
            <a:rPr lang="ru-RU" sz="2300" i="1" kern="1200"/>
            <a:t>Можно поручить каждой команде обходить свой кустарник и затем сравнить функции.</a:t>
          </a:r>
          <a:endParaRPr lang="en-US" sz="2300" kern="1200"/>
        </a:p>
      </dsp:txBody>
      <dsp:txXfrm>
        <a:off x="1290924" y="605411"/>
        <a:ext cx="8767475" cy="1117683"/>
      </dsp:txXfrm>
    </dsp:sp>
    <dsp:sp modelId="{863FC76B-C32A-4DD8-8561-39545A19CBD3}">
      <dsp:nvSpPr>
        <dsp:cNvPr id="0" name=""/>
        <dsp:cNvSpPr/>
      </dsp:nvSpPr>
      <dsp:spPr>
        <a:xfrm>
          <a:off x="0" y="2002516"/>
          <a:ext cx="10058399" cy="1117683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078D7DE-2B7C-4EF4-919D-8E4567E85A57}">
      <dsp:nvSpPr>
        <dsp:cNvPr id="0" name=""/>
        <dsp:cNvSpPr/>
      </dsp:nvSpPr>
      <dsp:spPr>
        <a:xfrm>
          <a:off x="338099" y="2253995"/>
          <a:ext cx="614725" cy="614725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66F0353-4D91-409E-BA42-A5838E7699A8}">
      <dsp:nvSpPr>
        <dsp:cNvPr id="0" name=""/>
        <dsp:cNvSpPr/>
      </dsp:nvSpPr>
      <dsp:spPr>
        <a:xfrm>
          <a:off x="1290924" y="2002516"/>
          <a:ext cx="8767475" cy="111768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288" tIns="118288" rIns="118288" bIns="118288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KUBO </a:t>
          </a:r>
          <a:r>
            <a:rPr lang="ru-RU" sz="2300" kern="1200"/>
            <a:t>обходит флаг (</a:t>
          </a:r>
          <a:r>
            <a:rPr lang="en-US" sz="2300" kern="1200"/>
            <a:t>I10 / J10) – KUBO </a:t>
          </a:r>
          <a:r>
            <a:rPr lang="ru-RU" sz="2300" kern="1200"/>
            <a:t>ходит по квадрату </a:t>
          </a:r>
          <a:r>
            <a:rPr lang="en-US" sz="2300" kern="1200"/>
            <a:t>I9 – I10 – J10 – J9 – I9</a:t>
          </a:r>
        </a:p>
      </dsp:txBody>
      <dsp:txXfrm>
        <a:off x="1290924" y="2002516"/>
        <a:ext cx="8767475" cy="111768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A85F23F-EF9A-4E39-8F16-A7D81AA79BAC}">
      <dsp:nvSpPr>
        <dsp:cNvPr id="0" name=""/>
        <dsp:cNvSpPr/>
      </dsp:nvSpPr>
      <dsp:spPr>
        <a:xfrm>
          <a:off x="0" y="638"/>
          <a:ext cx="5906181" cy="1494125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EDD5C78-D02A-45B7-9EE1-1CE7B6E767E9}">
      <dsp:nvSpPr>
        <dsp:cNvPr id="0" name=""/>
        <dsp:cNvSpPr/>
      </dsp:nvSpPr>
      <dsp:spPr>
        <a:xfrm>
          <a:off x="451973" y="336816"/>
          <a:ext cx="821769" cy="821769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DEA40ED-3D39-4A0C-A35A-90B06A97382E}">
      <dsp:nvSpPr>
        <dsp:cNvPr id="0" name=""/>
        <dsp:cNvSpPr/>
      </dsp:nvSpPr>
      <dsp:spPr>
        <a:xfrm>
          <a:off x="1725715" y="638"/>
          <a:ext cx="4180465" cy="14941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8128" tIns="158128" rIns="158128" bIns="158128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500" kern="1200"/>
            <a:t>Обход розовой стены (В4 – В6 – </a:t>
          </a:r>
          <a:r>
            <a:rPr lang="en-US" sz="2500" kern="1200"/>
            <a:t>G6 – G4 – B4)</a:t>
          </a:r>
        </a:p>
      </dsp:txBody>
      <dsp:txXfrm>
        <a:off x="1725715" y="638"/>
        <a:ext cx="4180465" cy="1494125"/>
      </dsp:txXfrm>
    </dsp:sp>
    <dsp:sp modelId="{6A142DE1-773D-484F-B733-F088A91BA165}">
      <dsp:nvSpPr>
        <dsp:cNvPr id="0" name=""/>
        <dsp:cNvSpPr/>
      </dsp:nvSpPr>
      <dsp:spPr>
        <a:xfrm>
          <a:off x="0" y="1868296"/>
          <a:ext cx="5906181" cy="1494125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2513A88-F225-4099-A257-B9527050A8D7}">
      <dsp:nvSpPr>
        <dsp:cNvPr id="0" name=""/>
        <dsp:cNvSpPr/>
      </dsp:nvSpPr>
      <dsp:spPr>
        <a:xfrm>
          <a:off x="451973" y="2204474"/>
          <a:ext cx="821769" cy="821769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6A40D9D-3648-4EFD-B0A6-9827B68EB766}">
      <dsp:nvSpPr>
        <dsp:cNvPr id="0" name=""/>
        <dsp:cNvSpPr/>
      </dsp:nvSpPr>
      <dsp:spPr>
        <a:xfrm>
          <a:off x="1725715" y="1868296"/>
          <a:ext cx="4180465" cy="14941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8128" tIns="158128" rIns="158128" bIns="158128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500" kern="1200" dirty="0"/>
            <a:t>Игра в футбол (А6 – А9 – В9 – В6 – А6)</a:t>
          </a:r>
          <a:endParaRPr lang="en-US" sz="2500" kern="1200" dirty="0"/>
        </a:p>
      </dsp:txBody>
      <dsp:txXfrm>
        <a:off x="1725715" y="1868296"/>
        <a:ext cx="4180465" cy="1494125"/>
      </dsp:txXfrm>
    </dsp:sp>
    <dsp:sp modelId="{58145BBF-F207-4E9A-BB11-B0E3C4D5F86E}">
      <dsp:nvSpPr>
        <dsp:cNvPr id="0" name=""/>
        <dsp:cNvSpPr/>
      </dsp:nvSpPr>
      <dsp:spPr>
        <a:xfrm>
          <a:off x="0" y="3735953"/>
          <a:ext cx="5906181" cy="1494125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82869EE-232C-4290-A4DC-0BADE65F13D8}">
      <dsp:nvSpPr>
        <dsp:cNvPr id="0" name=""/>
        <dsp:cNvSpPr/>
      </dsp:nvSpPr>
      <dsp:spPr>
        <a:xfrm>
          <a:off x="451973" y="4072131"/>
          <a:ext cx="821769" cy="821769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1FFEE9B-6FD7-44FC-A84A-52842C8FB769}">
      <dsp:nvSpPr>
        <dsp:cNvPr id="0" name=""/>
        <dsp:cNvSpPr/>
      </dsp:nvSpPr>
      <dsp:spPr>
        <a:xfrm>
          <a:off x="1725715" y="3735953"/>
          <a:ext cx="4180465" cy="14941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8128" tIns="158128" rIns="158128" bIns="158128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500" kern="1200"/>
            <a:t>Игра на площадке (Н6 – Н9 – </a:t>
          </a:r>
          <a:r>
            <a:rPr lang="en-US" sz="2500" kern="1200"/>
            <a:t>J9 – J6 – H6)</a:t>
          </a:r>
          <a:r>
            <a:rPr lang="ru-RU" sz="2500" kern="1200"/>
            <a:t> </a:t>
          </a:r>
          <a:endParaRPr lang="en-US" sz="2500" kern="1200"/>
        </a:p>
      </dsp:txBody>
      <dsp:txXfrm>
        <a:off x="1725715" y="3735953"/>
        <a:ext cx="4180465" cy="149412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8051DA-DAF9-B24A-AA61-98A19DD62A7B}" type="datetimeFigureOut">
              <a:rPr lang="ru-RU" smtClean="0"/>
              <a:t>06.01.2020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223DA4-3998-B14F-9184-CB3889E0B6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78951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04DB13E-F722-4ED6-BB00-556651E9528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26428D7-C6F3-473D-A360-A3F5C3E8728C}"/>
              </a:ext>
            </a:extLst>
          </p:cNvPr>
          <p:cNvGrpSpPr/>
          <p:nvPr/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29103" y="2244830"/>
            <a:ext cx="8933796" cy="2437232"/>
          </a:xfrm>
        </p:spPr>
        <p:txBody>
          <a:bodyPr tIns="45720" bIns="45720" anchor="ctr">
            <a:normAutofit/>
          </a:bodyPr>
          <a:lstStyle>
            <a:lvl1pPr algn="ctr">
              <a:lnSpc>
                <a:spcPct val="83000"/>
              </a:lnSpc>
              <a:defRPr lang="en-US" sz="6800" b="0" kern="1200" cap="none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9101" y="4682062"/>
            <a:ext cx="8936846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800" spc="80" baseline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6"/>
            <a:ext cx="1554480" cy="485546"/>
          </a:xfrm>
        </p:spPr>
        <p:txBody>
          <a:bodyPr/>
          <a:lstStyle>
            <a:lvl1pPr algn="ctr">
              <a:defRPr sz="1300" spc="0" baseline="0">
                <a:solidFill>
                  <a:srgbClr val="FFFFFF"/>
                </a:solidFill>
                <a:latin typeface="+mn-lt"/>
              </a:defRPr>
            </a:lvl1pPr>
          </a:lstStyle>
          <a:p>
            <a:fld id="{EA0C0817-A112-4847-8014-A94B7D2A4EA3}" type="datetime1">
              <a:rPr lang="en-US" smtClean="0"/>
              <a:t>1/5/20</a:t>
            </a:fld>
            <a:endParaRPr lang="en-US" dirty="0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629100" y="5177408"/>
            <a:ext cx="5730295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20" y="5177408"/>
            <a:ext cx="1955980" cy="22860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70759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4F40B7-36AB-4376-BE14-EF7004D79BB9}" type="datetime1">
              <a:rPr lang="en-US" smtClean="0"/>
              <a:t>1/5/20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54426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7CAB8-DCAE-46A5-AADA-B3FAD11A54E0}" type="datetime1">
              <a:rPr lang="en-US" smtClean="0"/>
              <a:t>1/5/20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61616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2B432-ACDA-4023-A761-2BAB76577B62}" type="datetime1">
              <a:rPr lang="en-US" smtClean="0"/>
              <a:t>1/5/20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04557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0A4A1889-E37C-4EC3-9E41-9DAD221CF38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9156" y="2275165"/>
            <a:ext cx="8933688" cy="2406895"/>
          </a:xfrm>
        </p:spPr>
        <p:txBody>
          <a:bodyPr anchor="ctr">
            <a:normAutofit/>
          </a:bodyPr>
          <a:lstStyle>
            <a:lvl1pPr algn="ctr">
              <a:lnSpc>
                <a:spcPct val="83000"/>
              </a:lnSpc>
              <a:defRPr lang="en-US" sz="6800" kern="1200" cap="none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683EB04-C23E-490C-A1A6-030CF79D23C8}"/>
              </a:ext>
            </a:extLst>
          </p:cNvPr>
          <p:cNvGrpSpPr/>
          <p:nvPr/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F8A84C03-E1CA-4A4E-81D6-9BB0C335B7A0}"/>
                </a:ext>
              </a:extLst>
            </p:cNvPr>
            <p:cNvCxnSpPr/>
            <p:nvPr/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4A26FB5A-D5D1-4DAB-AC43-7F51A7F2D197}"/>
                </a:ext>
              </a:extLst>
            </p:cNvPr>
            <p:cNvCxnSpPr/>
            <p:nvPr/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49303F14-E560-4C02-94F4-B4695FE26813}"/>
                </a:ext>
              </a:extLst>
            </p:cNvPr>
            <p:cNvCxnSpPr/>
            <p:nvPr/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9156" y="4682062"/>
            <a:ext cx="8939784" cy="457200"/>
          </a:xfrm>
        </p:spPr>
        <p:txBody>
          <a:bodyPr anchor="t">
            <a:normAutofit/>
          </a:bodyPr>
          <a:lstStyle>
            <a:lvl1pPr marL="0" indent="0" algn="ctr">
              <a:buNone/>
              <a:tabLst>
                <a:tab pos="2633663" algn="l"/>
              </a:tabLst>
              <a:defRPr sz="1800">
                <a:solidFill>
                  <a:schemeClr val="tx1">
                    <a:lumMod val="95000"/>
                    <a:lumOff val="5000"/>
                  </a:schemeClr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18760" y="1344502"/>
            <a:ext cx="1554480" cy="498781"/>
          </a:xfrm>
        </p:spPr>
        <p:txBody>
          <a:bodyPr/>
          <a:lstStyle>
            <a:lvl1pPr algn="ctr">
              <a:defRPr lang="en-US" sz="1300" kern="1200" spc="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fld id="{D9C646AA-F36E-4540-911D-FFFC0A0EF24A}" type="datetime1">
              <a:rPr lang="en-US" smtClean="0"/>
              <a:t>1/5/20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29157" y="5177408"/>
            <a:ext cx="5660134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177408"/>
            <a:ext cx="1958339" cy="22860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6830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66344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61760" y="2103120"/>
            <a:ext cx="466344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86D26-FA5F-4637-B602-B7C2DC34CFD4}" type="datetime1">
              <a:rPr lang="en-US" smtClean="0"/>
              <a:t>1/5/20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12431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663440" cy="640080"/>
          </a:xfrm>
        </p:spPr>
        <p:txBody>
          <a:bodyPr anchor="ctr">
            <a:normAutofit/>
          </a:bodyPr>
          <a:lstStyle>
            <a:lvl1pPr marL="0" indent="0" algn="l">
              <a:spcBef>
                <a:spcPts val="0"/>
              </a:spcBef>
              <a:buNone/>
              <a:defRPr sz="1900" b="1" i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92472"/>
            <a:ext cx="4663440" cy="3163825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58712" y="2074334"/>
            <a:ext cx="4663440" cy="640080"/>
          </a:xfrm>
        </p:spPr>
        <p:txBody>
          <a:bodyPr anchor="ctr">
            <a:normAutofit/>
          </a:bodyPr>
          <a:lstStyle>
            <a:lvl1pPr marL="0" indent="0" algn="l">
              <a:spcBef>
                <a:spcPts val="0"/>
              </a:spcBef>
              <a:buNone/>
              <a:defRPr sz="1900" b="1">
                <a:solidFill>
                  <a:schemeClr val="tx1"/>
                </a:solidFill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58712" y="2792471"/>
            <a:ext cx="4663440" cy="3164509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F15D8-96D1-4781-BC50-CA8A088B2FE4}" type="datetime1">
              <a:rPr lang="en-US" smtClean="0"/>
              <a:t>1/5/20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0096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96C99-B8F8-4528-BD05-0E16E943DC09}" type="datetime1">
              <a:rPr lang="en-US" smtClean="0"/>
              <a:t>1/5/20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99472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36942-C211-4B28-8DBD-C953E00AF71B}" type="datetime1">
              <a:rPr lang="en-US" smtClean="0"/>
              <a:t>1/5/20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4042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5E1BBF9-8BEF-4353-BA68-30AAF9EBD8D8}"/>
              </a:ext>
            </a:extLst>
          </p:cNvPr>
          <p:cNvSpPr/>
          <p:nvPr/>
        </p:nvSpPr>
        <p:spPr>
          <a:xfrm>
            <a:off x="8119870" y="237744"/>
            <a:ext cx="3826596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B941C21-2A5D-4912-AB06-1BB0C0EB6AE1}"/>
              </a:ext>
            </a:extLst>
          </p:cNvPr>
          <p:cNvSpPr/>
          <p:nvPr/>
        </p:nvSpPr>
        <p:spPr>
          <a:xfrm>
            <a:off x="8254660" y="374904"/>
            <a:ext cx="3557016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58200" y="607392"/>
            <a:ext cx="3161963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200" b="0" kern="1200" cap="none" spc="0" baseline="0" dirty="0">
                <a:solidFill>
                  <a:schemeClr val="tx1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6858000" cy="533400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58200" y="2336800"/>
            <a:ext cx="3161963" cy="36068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5588000" y="6035040"/>
            <a:ext cx="1955800" cy="36576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7E8D12A6-918A-48BD-8CB9-CA713993B0EA}" type="datetime1">
              <a:rPr lang="en-US" smtClean="0"/>
              <a:t>1/5/20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685801" y="6035040"/>
            <a:ext cx="4584700" cy="365760"/>
          </a:xfrm>
        </p:spPr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396728" y="6035040"/>
            <a:ext cx="1223435" cy="36576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4772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687CA98-D9C7-497F-A1DA-7D22F8753BCE}"/>
              </a:ext>
            </a:extLst>
          </p:cNvPr>
          <p:cNvSpPr/>
          <p:nvPr/>
        </p:nvSpPr>
        <p:spPr>
          <a:xfrm>
            <a:off x="8119870" y="237744"/>
            <a:ext cx="3826596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7696201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662337" y="6035040"/>
            <a:ext cx="2071963" cy="365760"/>
          </a:xfrm>
        </p:spPr>
        <p:txBody>
          <a:bodyPr/>
          <a:lstStyle>
            <a:lvl1pPr>
              <a:defRPr b="1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E778CE86-875F-4587-BCF6-FA054AFC0D53}" type="datetime1">
              <a:rPr lang="en-US" smtClean="0"/>
              <a:pPr/>
              <a:t>1/5/20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12648" y="6035040"/>
            <a:ext cx="4588002" cy="365760"/>
          </a:xfrm>
        </p:spPr>
        <p:txBody>
          <a:bodyPr/>
          <a:lstStyle>
            <a:lvl1pPr marL="0" algn="r" defTabSz="914400" rtl="0" eaLnBrk="1" latinLnBrk="0" hangingPunct="1">
              <a:defRPr lang="en-US" sz="1000" b="1" kern="1200" dirty="0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pPr algn="l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96728" y="6035040"/>
            <a:ext cx="1225296" cy="365760"/>
          </a:xfrm>
        </p:spPr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8B3D8CC-BB13-41A5-8F34-B8E84A4F9534}"/>
              </a:ext>
            </a:extLst>
          </p:cNvPr>
          <p:cNvSpPr/>
          <p:nvPr/>
        </p:nvSpPr>
        <p:spPr>
          <a:xfrm>
            <a:off x="8254660" y="374904"/>
            <a:ext cx="3557016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77250" y="603504"/>
            <a:ext cx="3144774" cy="1645920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3200" b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77250" y="2386584"/>
            <a:ext cx="3144774" cy="3511296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10793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E94681D-2A4C-4A8D-B9B5-31D440D0328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1">
              <a:lumMod val="75000"/>
              <a:alpha val="60000"/>
            </a:schemeClr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8" name="Rectangle 7"/>
          <p:cNvSpPr/>
          <p:nvPr/>
        </p:nvSpPr>
        <p:spPr>
          <a:xfrm>
            <a:off x="371856" y="374904"/>
            <a:ext cx="11448288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85000"/>
                <a:lumOff val="15000"/>
              </a:schemeClr>
            </a:solidFill>
            <a:prstDash val="solid"/>
            <a:miter lim="800000"/>
          </a:ln>
          <a:effectLst/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8496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56794" y="6035040"/>
            <a:ext cx="2893045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F6FA2B21-3FCD-4721-B95C-427943F61125}" type="datetime1">
              <a:rPr lang="en-US" smtClean="0"/>
              <a:t>1/5/20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66800" y="6035040"/>
            <a:ext cx="5816600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87000" y="6035040"/>
            <a:ext cx="838200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35308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0" r:id="rId2"/>
    <p:sldLayoutId id="2147483669" r:id="rId3"/>
    <p:sldLayoutId id="2147483668" r:id="rId4"/>
    <p:sldLayoutId id="2147483667" r:id="rId5"/>
    <p:sldLayoutId id="2147483666" r:id="rId6"/>
    <p:sldLayoutId id="2147483665" r:id="rId7"/>
    <p:sldLayoutId id="2147483664" r:id="rId8"/>
    <p:sldLayoutId id="2147483663" r:id="rId9"/>
    <p:sldLayoutId id="2147483662" r:id="rId10"/>
    <p:sldLayoutId id="214748366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200" i="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1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kubo.education/map-maker-editor/" TargetMode="External"/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1558711-6BCB-41D8-97FA-1A9D5C0D759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90000"/>
          </a:blip>
          <a:srcRect t="16001" b="5328"/>
          <a:stretch/>
        </p:blipFill>
        <p:spPr>
          <a:xfrm>
            <a:off x="20" y="10"/>
            <a:ext cx="12191979" cy="685799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DB4A12B6-EF0D-43E8-8C17-4FAD4D2766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>
              <a:lumMod val="85000"/>
              <a:lumOff val="15000"/>
              <a:alpha val="93000"/>
            </a:schemeClr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E107525-0C02-447F-8A3F-553320A723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2"/>
            </a:solidFill>
            <a:prstDash val="solid"/>
            <a:miter lim="800000"/>
          </a:ln>
          <a:effectLst/>
        </p:spPr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A494BC8-3688-FF41-A76D-D367A3C053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29103" y="2244830"/>
            <a:ext cx="8933796" cy="2437232"/>
          </a:xfrm>
        </p:spPr>
        <p:txBody>
          <a:bodyPr>
            <a:normAutofit/>
          </a:bodyPr>
          <a:lstStyle/>
          <a:p>
            <a:r>
              <a:rPr lang="ru-RU" dirty="0"/>
              <a:t>Программирование с </a:t>
            </a:r>
            <a:r>
              <a:rPr lang="en-US" dirty="0"/>
              <a:t>KUBO</a:t>
            </a:r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DE3683E-FFC9-B247-9E02-AFB24E2F0B0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29101" y="4682062"/>
            <a:ext cx="8936846" cy="457201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ru-RU" dirty="0"/>
              <a:t>Занятие 4. Циклы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B7A42E3-05D8-4A0B-9D4E-20EF581E57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6EE9A54B-189D-4645-8254-FDC4210EC6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250180" y="1267730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511CE48F-D5E4-4520-AF1E-8F85CFBDA5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941820" y="1267730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41448851-39AD-4943-BF9C-C50704E083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250180" y="1913025"/>
            <a:ext cx="1691640" cy="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Скругленный прямоугольник 4">
            <a:extLst>
              <a:ext uri="{FF2B5EF4-FFF2-40B4-BE49-F238E27FC236}">
                <a16:creationId xmlns:a16="http://schemas.microsoft.com/office/drawing/2014/main" id="{9BB276D0-5891-9449-997C-F1C32E97BFAC}"/>
              </a:ext>
            </a:extLst>
          </p:cNvPr>
          <p:cNvSpPr/>
          <p:nvPr/>
        </p:nvSpPr>
        <p:spPr>
          <a:xfrm>
            <a:off x="10444163" y="5729288"/>
            <a:ext cx="1528762" cy="84296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5 - 8 лет</a:t>
            </a:r>
          </a:p>
        </p:txBody>
      </p:sp>
    </p:spTree>
    <p:extLst>
      <p:ext uri="{BB962C8B-B14F-4D97-AF65-F5344CB8AC3E}">
        <p14:creationId xmlns:p14="http://schemas.microsoft.com/office/powerpoint/2010/main" val="185908579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26D3E68-0E4A-0A4E-B614-53977DD909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A98CB1B-080F-1542-9D13-D06E2EBAB119}"/>
              </a:ext>
            </a:extLst>
          </p:cNvPr>
          <p:cNvSpPr txBox="1"/>
          <p:nvPr/>
        </p:nvSpPr>
        <p:spPr>
          <a:xfrm>
            <a:off x="1152396" y="6288066"/>
            <a:ext cx="59122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chemeClr val="bg1"/>
                </a:solidFill>
              </a:rPr>
              <a:t>Пусть </a:t>
            </a:r>
            <a:r>
              <a:rPr lang="en-US" sz="1600" b="1" dirty="0">
                <a:solidFill>
                  <a:schemeClr val="bg1"/>
                </a:solidFill>
              </a:rPr>
              <a:t>KUBO </a:t>
            </a:r>
            <a:r>
              <a:rPr lang="ru-RU" sz="1600" b="1" dirty="0">
                <a:solidFill>
                  <a:schemeClr val="bg1"/>
                </a:solidFill>
              </a:rPr>
              <a:t>пробежится вдоль дороги – строки 3 (</a:t>
            </a:r>
            <a:r>
              <a:rPr lang="en-US" sz="1600" b="1" dirty="0">
                <a:solidFill>
                  <a:schemeClr val="bg1"/>
                </a:solidFill>
              </a:rPr>
              <a:t>A3 – J3)</a:t>
            </a:r>
            <a:r>
              <a:rPr lang="ru-RU" sz="1600" b="1" dirty="0">
                <a:solidFill>
                  <a:schemeClr val="bg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068128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7A5265C-DC1C-5642-80CA-0D27725FC5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7342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85FEE7D-C76E-D548-BA11-D94611DB6D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9942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18848FC-259B-D144-8616-799440BEDC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250CCC6-0589-0A46-95BD-0690BC3F4C47}"/>
              </a:ext>
            </a:extLst>
          </p:cNvPr>
          <p:cNvSpPr txBox="1"/>
          <p:nvPr/>
        </p:nvSpPr>
        <p:spPr>
          <a:xfrm>
            <a:off x="551146" y="5010411"/>
            <a:ext cx="345718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chemeClr val="bg1"/>
                </a:solidFill>
              </a:rPr>
              <a:t>Пусть </a:t>
            </a:r>
            <a:r>
              <a:rPr lang="en-US" sz="1600" dirty="0">
                <a:solidFill>
                  <a:schemeClr val="bg1"/>
                </a:solidFill>
              </a:rPr>
              <a:t>KUBO </a:t>
            </a:r>
            <a:r>
              <a:rPr lang="ru-RU" sz="1600" dirty="0">
                <a:solidFill>
                  <a:schemeClr val="bg1"/>
                </a:solidFill>
              </a:rPr>
              <a:t>совершить прогулку по столбцу А (А1 – А10), затем повернётся ⤵️ ⤵️ и вернётся назад по столбцу В (В10– В1)</a:t>
            </a:r>
          </a:p>
        </p:txBody>
      </p:sp>
    </p:spTree>
    <p:extLst>
      <p:ext uri="{BB962C8B-B14F-4D97-AF65-F5344CB8AC3E}">
        <p14:creationId xmlns:p14="http://schemas.microsoft.com/office/powerpoint/2010/main" val="30065432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2AD6B69-E0A0-476D-9EE1-6B69F04C59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6BE10A1-AD5F-4AB3-8A94-41D62B494A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4419599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E033CD8-ADB1-1D4A-A628-ADE33377FD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409" y="559477"/>
            <a:ext cx="3765200" cy="5709931"/>
          </a:xfrm>
        </p:spPr>
        <p:txBody>
          <a:bodyPr>
            <a:normAutofit/>
          </a:bodyPr>
          <a:lstStyle/>
          <a:p>
            <a:pPr algn="ctr"/>
            <a:r>
              <a:rPr lang="ru-RU" dirty="0"/>
              <a:t>Функция в функции: ещё маршруты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684BFFE-6A90-4311-ACD5-B34177D464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1856" y="374904"/>
            <a:ext cx="4122323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graphicFrame>
        <p:nvGraphicFramePr>
          <p:cNvPr id="5" name="Объект 2">
            <a:extLst>
              <a:ext uri="{FF2B5EF4-FFF2-40B4-BE49-F238E27FC236}">
                <a16:creationId xmlns:a16="http://schemas.microsoft.com/office/drawing/2014/main" id="{0F4DDD8C-6D86-493B-A60A-0988F291476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33608093"/>
              </p:ext>
            </p:extLst>
          </p:nvPr>
        </p:nvGraphicFramePr>
        <p:xfrm>
          <a:off x="5478124" y="800947"/>
          <a:ext cx="5906181" cy="52307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4741742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05F0D60-7062-254E-819F-F45FFD3F60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36826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5D332A0-6C7C-AC49-8E98-65707D9F07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65146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78C9015-DC32-1E48-89CE-1D2825D492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54106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8E22D54-7077-C74A-917B-63E022414C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267348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9AB4068-47CA-0A4A-A6E4-5ED8C61B0E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0332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7BCFEE0-188A-A94D-85E4-AC183CC018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82203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C6B9F40-B2E6-104F-B53A-70AFD069F6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243957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B462301-47CC-AF4F-BF50-FFDD1E8D7A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046209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CF23CF8-B40A-9742-9A2A-ADFF008534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914058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994832C-AD9C-0549-BCBA-3D668C40AD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1E77D17-E358-BC43-A7D8-AF5BEFDFBF77}"/>
              </a:ext>
            </a:extLst>
          </p:cNvPr>
          <p:cNvSpPr txBox="1"/>
          <p:nvPr/>
        </p:nvSpPr>
        <p:spPr>
          <a:xfrm>
            <a:off x="839244" y="6275540"/>
            <a:ext cx="88433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Можно создать карту в конструкторе карт </a:t>
            </a:r>
            <a:r>
              <a:rPr lang="en" dirty="0">
                <a:solidFill>
                  <a:srgbClr val="EBBCC3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https://kubo.education/map-maker-editor/</a:t>
            </a:r>
            <a:r>
              <a:rPr lang="ru-RU" dirty="0">
                <a:solidFill>
                  <a:srgbClr val="EBBCC3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415786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F90E1AA-DD1F-584D-BF80-986F00AE97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6893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F0A20E3-C5E4-9845-A97B-597A4F1D83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62806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51ACC7F-A97C-D14A-932D-FDC5AB0286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04579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D06605C-4777-4642-856E-2075FB9609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64724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38E743F-57BF-8640-A55D-948AE9B41C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7949E83-8D74-664C-A1B9-4E9D1441A464}"/>
              </a:ext>
            </a:extLst>
          </p:cNvPr>
          <p:cNvSpPr txBox="1"/>
          <p:nvPr/>
        </p:nvSpPr>
        <p:spPr>
          <a:xfrm>
            <a:off x="2343150" y="6229350"/>
            <a:ext cx="77581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</a:rPr>
              <a:t>KUBO </a:t>
            </a:r>
            <a:r>
              <a:rPr lang="ru-RU" sz="1600" b="1" dirty="0">
                <a:solidFill>
                  <a:schemeClr val="bg1"/>
                </a:solidFill>
              </a:rPr>
              <a:t>надо пройти по маршруту </a:t>
            </a:r>
            <a:r>
              <a:rPr lang="en-US" sz="1600" b="1" dirty="0">
                <a:solidFill>
                  <a:schemeClr val="bg1"/>
                </a:solidFill>
              </a:rPr>
              <a:t>D5 – D8 – G8 – G5 – D5</a:t>
            </a:r>
            <a:endParaRPr lang="ru-RU" sz="1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68124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B9FB477-65FC-CF4F-9A31-86805624D3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95172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15050F0-77BC-9B43-8DD7-93707F6B0D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</p:spPr>
        <p:txBody>
          <a:bodyPr>
            <a:normAutofit/>
          </a:bodyPr>
          <a:lstStyle/>
          <a:p>
            <a:pPr algn="ctr"/>
            <a:r>
              <a:rPr lang="ru-RU" dirty="0"/>
              <a:t>Дополнительные задания</a:t>
            </a:r>
            <a:endParaRPr lang="ru-RU"/>
          </a:p>
        </p:txBody>
      </p:sp>
      <p:graphicFrame>
        <p:nvGraphicFramePr>
          <p:cNvPr id="5" name="Объект 2">
            <a:extLst>
              <a:ext uri="{FF2B5EF4-FFF2-40B4-BE49-F238E27FC236}">
                <a16:creationId xmlns:a16="http://schemas.microsoft.com/office/drawing/2014/main" id="{AFEAA0EE-8304-4433-88BF-4887539B5A2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93259474"/>
              </p:ext>
            </p:extLst>
          </p:nvPr>
        </p:nvGraphicFramePr>
        <p:xfrm>
          <a:off x="1066800" y="2310063"/>
          <a:ext cx="10058400" cy="37256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0059297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7A33010-FC5B-4D44-93D8-9FB99FE399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76092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avonVTI">
  <a:themeElements>
    <a:clrScheme name="AnalogousFromLightSeedRightStep">
      <a:dk1>
        <a:srgbClr val="000000"/>
      </a:dk1>
      <a:lt1>
        <a:srgbClr val="FFFFFF"/>
      </a:lt1>
      <a:dk2>
        <a:srgbClr val="3D3822"/>
      </a:dk2>
      <a:lt2>
        <a:srgbClr val="E2E8E5"/>
      </a:lt2>
      <a:accent1>
        <a:srgbClr val="EA73A4"/>
      </a:accent1>
      <a:accent2>
        <a:srgbClr val="E55454"/>
      </a:accent2>
      <a:accent3>
        <a:srgbClr val="E59053"/>
      </a:accent3>
      <a:accent4>
        <a:srgbClr val="B6A343"/>
      </a:accent4>
      <a:accent5>
        <a:srgbClr val="95AB54"/>
      </a:accent5>
      <a:accent6>
        <a:srgbClr val="69B643"/>
      </a:accent6>
      <a:hlink>
        <a:srgbClr val="578F78"/>
      </a:hlink>
      <a:folHlink>
        <a:srgbClr val="828282"/>
      </a:folHlink>
    </a:clrScheme>
    <a:fontScheme name="Savon">
      <a:majorFont>
        <a:latin typeface="Century Schoolbook" panose="02020404030301010803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20404030301010803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hade val="100000"/>
                <a:satMod val="300000"/>
              </a:schemeClr>
            </a:gs>
            <a:gs pos="100000">
              <a:schemeClr val="phClr">
                <a:tint val="100000"/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VTI" id="{A72E8C35-66DD-49F8-AF66-813F19B983AE}" vid="{93CCBC76-B7A1-4C3D-93EA-5CE34C4670F9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173</Words>
  <Application>Microsoft Macintosh PowerPoint</Application>
  <PresentationFormat>Широкоэкранный</PresentationFormat>
  <Paragraphs>14</Paragraphs>
  <Slides>24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30" baseType="lpstr">
      <vt:lpstr>Arial</vt:lpstr>
      <vt:lpstr>Calibri</vt:lpstr>
      <vt:lpstr>Century Schoolbook</vt:lpstr>
      <vt:lpstr>Franklin Gothic Book</vt:lpstr>
      <vt:lpstr>Garamond</vt:lpstr>
      <vt:lpstr>SavonVTI</vt:lpstr>
      <vt:lpstr>Программирование с KUBO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Дополнительные задания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Функция в функции: ещё маршруты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Программирование с KUBO</dc:title>
  <dc:creator>Мария Зильберман</dc:creator>
  <cp:lastModifiedBy>Мария Зильберман</cp:lastModifiedBy>
  <cp:revision>1</cp:revision>
  <dcterms:created xsi:type="dcterms:W3CDTF">2020-01-08T15:03:09Z</dcterms:created>
  <dcterms:modified xsi:type="dcterms:W3CDTF">2020-01-08T15:04:32Z</dcterms:modified>
</cp:coreProperties>
</file>